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42A603-CC6A-4B3B-95B9-DFC8A0E71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D89B822-A32C-410E-901C-8C0F004BA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BFE9780-AA37-4CBB-942F-03D7979D93EC}"/>
              </a:ext>
            </a:extLst>
          </p:cNvPr>
          <p:cNvSpPr txBox="1"/>
          <p:nvPr/>
        </p:nvSpPr>
        <p:spPr>
          <a:xfrm>
            <a:off x="601399" y="367990"/>
            <a:ext cx="599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>
                <a:solidFill>
                  <a:schemeClr val="bg1"/>
                </a:solidFill>
              </a:rPr>
              <a:t>Mary-Anne Hampton·Sam Wilson·Pippa Serritslev </a:t>
            </a: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C9A6182-C20C-40E6-88BA-9FE80CD7D158}"/>
              </a:ext>
            </a:extLst>
          </p:cNvPr>
          <p:cNvSpPr txBox="1"/>
          <p:nvPr/>
        </p:nvSpPr>
        <p:spPr>
          <a:xfrm>
            <a:off x="2122360" y="1784196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>
                <a:solidFill>
                  <a:schemeClr val="bg1"/>
                </a:solidFill>
              </a:rPr>
              <a:t>我想要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26AE9F-1E5B-448A-9429-CB5D32646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464727-7B38-4E25-9F92-7B961BDE8D54}"/>
              </a:ext>
            </a:extLst>
          </p:cNvPr>
          <p:cNvSpPr txBox="1"/>
          <p:nvPr/>
        </p:nvSpPr>
        <p:spPr>
          <a:xfrm>
            <a:off x="9065941" y="3184951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玩</a:t>
            </a:r>
          </a:p>
        </p:txBody>
      </p:sp>
    </p:spTree>
    <p:extLst>
      <p:ext uri="{BB962C8B-B14F-4D97-AF65-F5344CB8AC3E}">
        <p14:creationId xmlns:p14="http://schemas.microsoft.com/office/powerpoint/2010/main" val="420927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A506CA-09DF-4F4B-8A84-641026094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0BD7E4-F6A2-43FE-9898-D397E8142D3F}"/>
              </a:ext>
            </a:extLst>
          </p:cNvPr>
          <p:cNvSpPr txBox="1"/>
          <p:nvPr/>
        </p:nvSpPr>
        <p:spPr>
          <a:xfrm>
            <a:off x="2520176" y="1984918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画</a:t>
            </a:r>
          </a:p>
        </p:txBody>
      </p:sp>
    </p:spTree>
    <p:extLst>
      <p:ext uri="{BB962C8B-B14F-4D97-AF65-F5344CB8AC3E}">
        <p14:creationId xmlns:p14="http://schemas.microsoft.com/office/powerpoint/2010/main" val="3769232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4A8A3C-EF24-40D2-A830-65A7ED8DF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FFB89A-4E7A-4E63-957F-FD1873795BE7}"/>
              </a:ext>
            </a:extLst>
          </p:cNvPr>
          <p:cNvSpPr txBox="1"/>
          <p:nvPr/>
        </p:nvSpPr>
        <p:spPr>
          <a:xfrm>
            <a:off x="8720254" y="318495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玩水</a:t>
            </a:r>
          </a:p>
        </p:txBody>
      </p:sp>
    </p:spTree>
    <p:extLst>
      <p:ext uri="{BB962C8B-B14F-4D97-AF65-F5344CB8AC3E}">
        <p14:creationId xmlns:p14="http://schemas.microsoft.com/office/powerpoint/2010/main" val="374893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5EB638-B685-4CD3-A625-4ECDD9572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23F8E2-6663-4C1D-B91B-081C29219D06}"/>
              </a:ext>
            </a:extLst>
          </p:cNvPr>
          <p:cNvSpPr txBox="1"/>
          <p:nvPr/>
        </p:nvSpPr>
        <p:spPr>
          <a:xfrm>
            <a:off x="2062976" y="215218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找妈妈</a:t>
            </a:r>
          </a:p>
        </p:txBody>
      </p:sp>
    </p:spTree>
    <p:extLst>
      <p:ext uri="{BB962C8B-B14F-4D97-AF65-F5344CB8AC3E}">
        <p14:creationId xmlns:p14="http://schemas.microsoft.com/office/powerpoint/2010/main" val="3025102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B00A27-1732-4167-B323-1DA962FF0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B9683C-4E7B-4D1E-92B8-79FBE9CC126D}"/>
              </a:ext>
            </a:extLst>
          </p:cNvPr>
          <p:cNvSpPr txBox="1"/>
          <p:nvPr/>
        </p:nvSpPr>
        <p:spPr>
          <a:xfrm>
            <a:off x="9132849" y="2676293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读书</a:t>
            </a:r>
          </a:p>
        </p:txBody>
      </p:sp>
    </p:spTree>
    <p:extLst>
      <p:ext uri="{BB962C8B-B14F-4D97-AF65-F5344CB8AC3E}">
        <p14:creationId xmlns:p14="http://schemas.microsoft.com/office/powerpoint/2010/main" val="3914296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1C883A-BCB4-4001-BB16-CF53E924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FC4AD5-401A-46AF-9DF3-440554B0B4D8}"/>
              </a:ext>
            </a:extLst>
          </p:cNvPr>
          <p:cNvSpPr txBox="1"/>
          <p:nvPr/>
        </p:nvSpPr>
        <p:spPr>
          <a:xfrm>
            <a:off x="1996068" y="318495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抱抱</a:t>
            </a:r>
            <a:endParaRPr lang="zh-CN" altLang="en-US" sz="4800"/>
          </a:p>
        </p:txBody>
      </p:sp>
    </p:spTree>
    <p:extLst>
      <p:ext uri="{BB962C8B-B14F-4D97-AF65-F5344CB8AC3E}">
        <p14:creationId xmlns:p14="http://schemas.microsoft.com/office/powerpoint/2010/main" val="3929467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A3650E-E68A-4226-B18C-04B37700D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5E2767-0E68-44F4-B9E8-9962D7F9FB45}"/>
              </a:ext>
            </a:extLst>
          </p:cNvPr>
          <p:cNvSpPr txBox="1"/>
          <p:nvPr/>
        </p:nvSpPr>
        <p:spPr>
          <a:xfrm>
            <a:off x="9199755" y="318495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睡觉</a:t>
            </a:r>
            <a:endParaRPr lang="zh-CN" altLang="en-US" sz="4800"/>
          </a:p>
        </p:txBody>
      </p:sp>
    </p:spTree>
    <p:extLst>
      <p:ext uri="{BB962C8B-B14F-4D97-AF65-F5344CB8AC3E}">
        <p14:creationId xmlns:p14="http://schemas.microsoft.com/office/powerpoint/2010/main" val="507106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7369E1-94E6-499D-8A76-B85F2EEF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6A2F9A-C92B-4BAA-9737-1DFFDB732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CD7289-ED11-4E29-A262-D7793BE99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B8475E0-453A-46AD-B163-3771BAE279A1}"/>
              </a:ext>
            </a:extLst>
          </p:cNvPr>
          <p:cNvSpPr txBox="1"/>
          <p:nvPr/>
        </p:nvSpPr>
        <p:spPr>
          <a:xfrm>
            <a:off x="9318498" y="1561171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/>
              <a:t>我想要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3CD610-EBDC-4378-877C-81EC94A4F3F9}"/>
              </a:ext>
            </a:extLst>
          </p:cNvPr>
          <p:cNvSpPr txBox="1"/>
          <p:nvPr/>
        </p:nvSpPr>
        <p:spPr>
          <a:xfrm>
            <a:off x="9934051" y="293277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89100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64DBE5-1239-4FDF-975C-36C3C8B2D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7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3555E1-EC20-4FD4-BE97-01D8459C2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A717C6-F442-4767-A6D1-0FF6126590A2}"/>
              </a:ext>
            </a:extLst>
          </p:cNvPr>
          <p:cNvSpPr txBox="1"/>
          <p:nvPr/>
        </p:nvSpPr>
        <p:spPr>
          <a:xfrm>
            <a:off x="7797536" y="597110"/>
            <a:ext cx="599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/>
              <a:t>Mary-Anne Hampton·Sam Wilson·Pippa Serritslev </a:t>
            </a:r>
            <a:endParaRPr lang="zh-CN" altLang="en-US" sz="1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CBFC4C-E246-4D53-8ADA-1F4F1D037264}"/>
              </a:ext>
            </a:extLst>
          </p:cNvPr>
          <p:cNvSpPr txBox="1"/>
          <p:nvPr/>
        </p:nvSpPr>
        <p:spPr>
          <a:xfrm>
            <a:off x="9318498" y="1561171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/>
              <a:t>我想要</a:t>
            </a:r>
          </a:p>
        </p:txBody>
      </p:sp>
    </p:spTree>
    <p:extLst>
      <p:ext uri="{BB962C8B-B14F-4D97-AF65-F5344CB8AC3E}">
        <p14:creationId xmlns:p14="http://schemas.microsoft.com/office/powerpoint/2010/main" val="416376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F0F33A-51EE-45D3-9600-ACFF31B6E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470A98-597E-4D6A-9D43-2FFC0745ED0C}"/>
              </a:ext>
            </a:extLst>
          </p:cNvPr>
          <p:cNvSpPr txBox="1"/>
          <p:nvPr/>
        </p:nvSpPr>
        <p:spPr>
          <a:xfrm>
            <a:off x="2051824" y="3184951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爬</a:t>
            </a:r>
          </a:p>
        </p:txBody>
      </p:sp>
    </p:spTree>
    <p:extLst>
      <p:ext uri="{BB962C8B-B14F-4D97-AF65-F5344CB8AC3E}">
        <p14:creationId xmlns:p14="http://schemas.microsoft.com/office/powerpoint/2010/main" val="277539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0E57F7-5F08-4E59-9EE6-73759AA4C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D4EA6A5-16F8-486A-B281-5F127ADB77AF}"/>
              </a:ext>
            </a:extLst>
          </p:cNvPr>
          <p:cNvSpPr txBox="1"/>
          <p:nvPr/>
        </p:nvSpPr>
        <p:spPr>
          <a:xfrm>
            <a:off x="8363415" y="424861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登上去</a:t>
            </a:r>
          </a:p>
        </p:txBody>
      </p:sp>
    </p:spTree>
    <p:extLst>
      <p:ext uri="{BB962C8B-B14F-4D97-AF65-F5344CB8AC3E}">
        <p14:creationId xmlns:p14="http://schemas.microsoft.com/office/powerpoint/2010/main" val="4151727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3BBC18-42D7-45A3-999E-7C999ED04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216ABE4-03DD-47DD-8DCB-239DCD508BF1}"/>
              </a:ext>
            </a:extLst>
          </p:cNvPr>
          <p:cNvSpPr txBox="1"/>
          <p:nvPr/>
        </p:nvSpPr>
        <p:spPr>
          <a:xfrm>
            <a:off x="2141034" y="3000285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吃</a:t>
            </a:r>
            <a:endParaRPr lang="zh-CN" altLang="en-US" sz="4800"/>
          </a:p>
        </p:txBody>
      </p:sp>
    </p:spTree>
    <p:extLst>
      <p:ext uri="{BB962C8B-B14F-4D97-AF65-F5344CB8AC3E}">
        <p14:creationId xmlns:p14="http://schemas.microsoft.com/office/powerpoint/2010/main" val="160062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55FD85-8ACC-434A-AAC9-AE77681F3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D51328-496D-48AA-B05A-F92170BAFAC0}"/>
              </a:ext>
            </a:extLst>
          </p:cNvPr>
          <p:cNvSpPr txBox="1"/>
          <p:nvPr/>
        </p:nvSpPr>
        <p:spPr>
          <a:xfrm>
            <a:off x="9132849" y="109282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喝</a:t>
            </a:r>
            <a:endParaRPr lang="zh-CN" altLang="en-US" sz="4800"/>
          </a:p>
        </p:txBody>
      </p:sp>
    </p:spTree>
    <p:extLst>
      <p:ext uri="{BB962C8B-B14F-4D97-AF65-F5344CB8AC3E}">
        <p14:creationId xmlns:p14="http://schemas.microsoft.com/office/powerpoint/2010/main" val="359554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5D05C8-1ACD-4CC3-BC5F-3D910CF7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11C2DD-554C-4CB0-B3F3-BE21E073C56E}"/>
              </a:ext>
            </a:extLst>
          </p:cNvPr>
          <p:cNvSpPr txBox="1"/>
          <p:nvPr/>
        </p:nvSpPr>
        <p:spPr>
          <a:xfrm>
            <a:off x="1594624" y="1103971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我想要</a:t>
            </a:r>
            <a:r>
              <a:rPr lang="zh-CN" altLang="en-US" sz="7200"/>
              <a:t>唱</a:t>
            </a:r>
            <a:endParaRPr lang="zh-CN" altLang="en-US" sz="4800"/>
          </a:p>
        </p:txBody>
      </p:sp>
    </p:spTree>
    <p:extLst>
      <p:ext uri="{BB962C8B-B14F-4D97-AF65-F5344CB8AC3E}">
        <p14:creationId xmlns:p14="http://schemas.microsoft.com/office/powerpoint/2010/main" val="3922123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4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80</Words>
  <Application>Microsoft Office PowerPoint</Application>
  <PresentationFormat>自定义</PresentationFormat>
  <Paragraphs>18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44</cp:revision>
  <dcterms:created xsi:type="dcterms:W3CDTF">2021-03-14T02:42:17Z</dcterms:created>
  <dcterms:modified xsi:type="dcterms:W3CDTF">2021-07-02T13:05:58Z</dcterms:modified>
</cp:coreProperties>
</file>